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34" r:id="rId3"/>
    <p:sldId id="335" r:id="rId4"/>
    <p:sldId id="306" r:id="rId5"/>
    <p:sldId id="304" r:id="rId6"/>
    <p:sldId id="293" r:id="rId7"/>
    <p:sldId id="294" r:id="rId8"/>
    <p:sldId id="333" r:id="rId9"/>
    <p:sldId id="310" r:id="rId10"/>
    <p:sldId id="311" r:id="rId11"/>
    <p:sldId id="327" r:id="rId12"/>
    <p:sldId id="312" r:id="rId13"/>
    <p:sldId id="325" r:id="rId14"/>
    <p:sldId id="300" r:id="rId15"/>
    <p:sldId id="331" r:id="rId16"/>
    <p:sldId id="266" r:id="rId17"/>
    <p:sldId id="308" r:id="rId18"/>
    <p:sldId id="296" r:id="rId19"/>
    <p:sldId id="319" r:id="rId2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entrum.uni.opole.pl/narzedzia-do-pracy-zdalnej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62721"/>
            <a:ext cx="6400800" cy="45786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sz="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BA STUDIES (1st </a:t>
            </a:r>
            <a:r>
              <a:rPr lang="pl-PL" b="1" dirty="0" err="1">
                <a:solidFill>
                  <a:srgbClr val="FF0000"/>
                </a:solidFill>
              </a:rPr>
              <a:t>degree</a:t>
            </a:r>
            <a:r>
              <a:rPr lang="pl-PL" b="1" dirty="0">
                <a:solidFill>
                  <a:srgbClr val="FF0000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English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r>
              <a:rPr lang="pl-PL" altLang="pl-PL" b="1" dirty="0">
                <a:solidFill>
                  <a:srgbClr val="0070C0"/>
                </a:solidFill>
              </a:rPr>
              <a:t>, </a:t>
            </a:r>
            <a:r>
              <a:rPr lang="pl-PL" altLang="pl-PL" b="1" dirty="0" err="1">
                <a:solidFill>
                  <a:srgbClr val="0070C0"/>
                </a:solidFill>
              </a:rPr>
              <a:t>academic</a:t>
            </a:r>
            <a:r>
              <a:rPr lang="pl-PL" altLang="pl-PL" b="1" dirty="0">
                <a:solidFill>
                  <a:srgbClr val="0070C0"/>
                </a:solidFill>
              </a:rPr>
              <a:t> profile</a:t>
            </a:r>
          </a:p>
          <a:p>
            <a:pPr eaLnBrk="1" hangingPunct="1"/>
            <a:endParaRPr lang="pl-PL" altLang="pl-PL" b="1" dirty="0">
              <a:solidFill>
                <a:srgbClr val="0070C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PART TIME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https://centrum.uni.opole.pl/narzedzia-do-pracy-zdalnej/</a:t>
            </a:r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4895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07.10.2022 – in POLISH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15:00-18:00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Room</a:t>
            </a:r>
            <a:r>
              <a:rPr lang="pl-PL" sz="3600" dirty="0">
                <a:solidFill>
                  <a:srgbClr val="FF0000"/>
                </a:solidFill>
              </a:rPr>
              <a:t> 306 CM</a:t>
            </a:r>
          </a:p>
          <a:p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request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workshop</a:t>
            </a:r>
            <a:r>
              <a:rPr lang="pl-PL" dirty="0"/>
              <a:t> in English – </a:t>
            </a:r>
            <a:r>
              <a:rPr lang="pl-PL" dirty="0" err="1"/>
              <a:t>contact</a:t>
            </a:r>
            <a:r>
              <a:rPr lang="pl-PL" dirty="0"/>
              <a:t> the </a:t>
            </a:r>
            <a:r>
              <a:rPr lang="pl-PL" dirty="0" err="1"/>
              <a:t>coordinator</a:t>
            </a:r>
            <a:r>
              <a:rPr lang="pl-PL" dirty="0"/>
              <a:t> of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7597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endParaRPr lang="pl-PL" dirty="0"/>
          </a:p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14.10.2022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11:30-13:00</a:t>
            </a: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96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None/>
            </a:pPr>
            <a:r>
              <a:rPr lang="pl-PL" altLang="pl-PL" dirty="0"/>
              <a:t>For </a:t>
            </a:r>
            <a:r>
              <a:rPr lang="pl-PL" altLang="pl-PL" dirty="0" err="1"/>
              <a:t>extramural</a:t>
            </a:r>
            <a:r>
              <a:rPr lang="pl-PL" altLang="pl-PL" dirty="0"/>
              <a:t> </a:t>
            </a:r>
            <a:r>
              <a:rPr lang="pl-PL" altLang="pl-PL" dirty="0" err="1"/>
              <a:t>students</a:t>
            </a:r>
            <a:r>
              <a:rPr lang="pl-PL" altLang="pl-PL" dirty="0"/>
              <a:t> on </a:t>
            </a:r>
            <a:r>
              <a:rPr lang="pl-PL" altLang="pl-PL" dirty="0" err="1"/>
              <a:t>selected</a:t>
            </a:r>
            <a:r>
              <a:rPr lang="pl-PL" altLang="pl-PL" dirty="0"/>
              <a:t> </a:t>
            </a:r>
            <a:r>
              <a:rPr lang="pl-PL" altLang="pl-PL" dirty="0" err="1"/>
              <a:t>Saturdays</a:t>
            </a:r>
            <a:r>
              <a:rPr lang="pl-PL" altLang="pl-PL" dirty="0"/>
              <a:t> – monitor the </a:t>
            </a:r>
            <a:r>
              <a:rPr lang="pl-PL" altLang="pl-PL" dirty="0" err="1"/>
              <a:t>faculty’s</a:t>
            </a:r>
            <a:r>
              <a:rPr lang="pl-PL" altLang="pl-PL" dirty="0"/>
              <a:t> </a:t>
            </a:r>
            <a:r>
              <a:rPr lang="pl-PL" altLang="pl-PL" dirty="0" err="1"/>
              <a:t>website</a:t>
            </a:r>
            <a:r>
              <a:rPr lang="pl-PL" altLang="pl-PL" dirty="0"/>
              <a:t> - http://wfil.uni.opole.pl/dziekanat/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needs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Choose</a:t>
            </a:r>
            <a:r>
              <a:rPr lang="pl-PL" dirty="0"/>
              <a:t> </a:t>
            </a:r>
            <a:r>
              <a:rPr lang="pl-PL" dirty="0" err="1"/>
              <a:t>now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and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dirty="0" err="1"/>
              <a:t>e.g</a:t>
            </a:r>
            <a:r>
              <a:rPr lang="pl-PL" altLang="pl-PL" sz="2800" dirty="0"/>
              <a:t>. </a:t>
            </a:r>
            <a:r>
              <a:rPr lang="pl-PL" altLang="pl-PL" sz="2800" dirty="0" err="1"/>
              <a:t>foreign</a:t>
            </a:r>
            <a:r>
              <a:rPr lang="pl-PL" altLang="pl-PL" sz="2800" dirty="0"/>
              <a:t> </a:t>
            </a:r>
            <a:r>
              <a:rPr lang="pl-PL" altLang="pl-PL" sz="2800" dirty="0" err="1"/>
              <a:t>language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university</a:t>
            </a:r>
            <a:r>
              <a:rPr lang="pl-PL" altLang="pl-PL" sz="2800" dirty="0"/>
              <a:t>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diploma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seminar</a:t>
            </a:r>
            <a:r>
              <a:rPr lang="pl-PL" altLang="pl-PL" sz="2800"/>
              <a:t>) </a:t>
            </a:r>
            <a:endParaRPr lang="pl-PL" altLang="pl-PL" sz="2800" dirty="0"/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err="1"/>
              <a:t>questions</a:t>
            </a:r>
            <a:r>
              <a:rPr lang="pl-PL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1162"/>
            <a:ext cx="9144000" cy="551683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4680520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STRUCTURE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</a:t>
            </a:r>
            <a:r>
              <a:rPr lang="pl-PL" altLang="pl-PL" dirty="0" err="1"/>
              <a:t>Programme</a:t>
            </a:r>
            <a:r>
              <a:rPr lang="pl-PL" altLang="pl-PL" dirty="0"/>
              <a:t> </a:t>
            </a:r>
            <a:r>
              <a:rPr lang="pl-PL" altLang="pl-PL" dirty="0" err="1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b="1" dirty="0">
                <a:solidFill>
                  <a:srgbClr val="FF0000"/>
                </a:solidFill>
              </a:rPr>
              <a:t>http://ep.wfil.uni.opole.pl/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22pln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9420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rId2"/>
            </a:endParaRPr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endParaRPr lang="pl-PL" dirty="0"/>
          </a:p>
          <a:p>
            <a:pPr algn="ctr" eaLnBrk="1" hangingPunct="1">
              <a:buNone/>
            </a:pPr>
            <a:r>
              <a:rPr lang="pl-PL" altLang="pl-PL" sz="3600" b="1" dirty="0">
                <a:solidFill>
                  <a:srgbClr val="FF0000"/>
                </a:solidFill>
              </a:rPr>
              <a:t>http://ep.wfil.uni.opole.pl/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551</Words>
  <Application>Microsoft Office PowerPoint</Application>
  <PresentationFormat>On-screen Show (4:3)</PresentationFormat>
  <Paragraphs>100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Motyw pakietu Office</vt:lpstr>
      <vt:lpstr>FACULTY OF PHILOLOGY</vt:lpstr>
      <vt:lpstr>PowerPoint Presentation</vt:lpstr>
      <vt:lpstr>J.M. Rektor Uniwersytetu Opolskiego Prof. dr hab. Marek Masnyk</vt:lpstr>
      <vt:lpstr>STRUCTURE OF THE FACULTY</vt:lpstr>
      <vt:lpstr>Study Programme Coordinator</vt:lpstr>
      <vt:lpstr>websites</vt:lpstr>
      <vt:lpstr>USOSweb</vt:lpstr>
      <vt:lpstr>Student ID</vt:lpstr>
      <vt:lpstr>SCHEDULE </vt:lpstr>
      <vt:lpstr>ROOMS INFO </vt:lpstr>
      <vt:lpstr>ONLINE TEACHING</vt:lpstr>
      <vt:lpstr>Safety Training (4h)</vt:lpstr>
      <vt:lpstr>Library Training (2h) </vt:lpstr>
      <vt:lpstr>UO Library</vt:lpstr>
      <vt:lpstr>Academic year organisation</vt:lpstr>
      <vt:lpstr>CONFIRMATION OF YOUR STUDENT STATUS</vt:lpstr>
      <vt:lpstr>Representatives</vt:lpstr>
      <vt:lpstr>ECTS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141</cp:revision>
  <dcterms:created xsi:type="dcterms:W3CDTF">2012-09-24T17:11:29Z</dcterms:created>
  <dcterms:modified xsi:type="dcterms:W3CDTF">2023-09-27T18:25:50Z</dcterms:modified>
</cp:coreProperties>
</file>