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46" r:id="rId3"/>
    <p:sldId id="304" r:id="rId4"/>
    <p:sldId id="325" r:id="rId5"/>
    <p:sldId id="324" r:id="rId6"/>
    <p:sldId id="326" r:id="rId7"/>
    <p:sldId id="337" r:id="rId8"/>
    <p:sldId id="338" r:id="rId9"/>
    <p:sldId id="339" r:id="rId10"/>
    <p:sldId id="340" r:id="rId11"/>
    <p:sldId id="323" r:id="rId12"/>
    <p:sldId id="311" r:id="rId13"/>
    <p:sldId id="335" r:id="rId14"/>
    <p:sldId id="349" r:id="rId15"/>
    <p:sldId id="350" r:id="rId16"/>
    <p:sldId id="329" r:id="rId17"/>
    <p:sldId id="342" r:id="rId18"/>
    <p:sldId id="296" r:id="rId19"/>
    <p:sldId id="266" r:id="rId20"/>
    <p:sldId id="334" r:id="rId21"/>
    <p:sldId id="343" r:id="rId22"/>
    <p:sldId id="319" r:id="rId23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23.09.2023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nt.uni.opole.pl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westura.uni.opole.pl/" TargetMode="External"/><Relationship Id="rId4" Type="http://schemas.openxmlformats.org/officeDocument/2006/relationships/hyperlink" Target="http://www.uni.opole.p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47664" y="3356992"/>
            <a:ext cx="6400800" cy="271115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MA STUDIES –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ENGLISH PHILOLOGY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TEACHER TRAINING </a:t>
            </a:r>
            <a:r>
              <a:rPr lang="pl-PL" b="1" dirty="0" smtClean="0">
                <a:solidFill>
                  <a:srgbClr val="0070C0"/>
                </a:solidFill>
              </a:rPr>
              <a:t>PROGRAMME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 smtClean="0">
                <a:solidFill>
                  <a:srgbClr val="0070C0"/>
                </a:solidFill>
              </a:rPr>
              <a:t>PART TIME </a:t>
            </a:r>
            <a:endParaRPr lang="pl-PL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Seminar</a:t>
            </a:r>
            <a:r>
              <a:rPr lang="pl-PL" dirty="0"/>
              <a:t> </a:t>
            </a:r>
            <a:r>
              <a:rPr lang="pl-PL" dirty="0" err="1" smtClean="0"/>
              <a:t>group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>
              <a:buNone/>
            </a:pPr>
            <a:endParaRPr lang="pl-PL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 </a:t>
            </a:r>
            <a:r>
              <a:rPr lang="pl-P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supervisor</a:t>
            </a:r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pl-PL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2023-2025</a:t>
            </a:r>
            <a:endParaRPr lang="pl-PL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Magdalena Szyszka</a:t>
            </a:r>
            <a:endParaRPr lang="pl-P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200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Teaching</a:t>
            </a:r>
            <a:r>
              <a:rPr lang="pl-PL" dirty="0"/>
              <a:t> </a:t>
            </a:r>
            <a:r>
              <a:rPr lang="pl-PL" dirty="0" err="1" smtClean="0"/>
              <a:t>qualifications</a:t>
            </a:r>
            <a:r>
              <a:rPr lang="pl-PL" dirty="0" smtClean="0"/>
              <a:t> – </a:t>
            </a:r>
            <a:br>
              <a:rPr lang="pl-PL" dirty="0" smtClean="0"/>
            </a:br>
            <a:r>
              <a:rPr lang="pl-PL" dirty="0" smtClean="0"/>
              <a:t>in </a:t>
            </a:r>
            <a:r>
              <a:rPr lang="pl-PL" dirty="0" smtClean="0"/>
              <a:t>3 </a:t>
            </a:r>
            <a:r>
              <a:rPr lang="pl-PL" dirty="0" err="1" smtClean="0"/>
              <a:t>semesters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pl-PL" dirty="0" err="1"/>
              <a:t>Teaching</a:t>
            </a:r>
            <a:r>
              <a:rPr lang="pl-PL" dirty="0"/>
              <a:t> English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primary</a:t>
            </a:r>
            <a:r>
              <a:rPr lang="pl-PL" dirty="0"/>
              <a:t> </a:t>
            </a:r>
            <a:r>
              <a:rPr lang="pl-PL" dirty="0" err="1"/>
              <a:t>school</a:t>
            </a:r>
            <a:r>
              <a:rPr lang="pl-PL" dirty="0"/>
              <a:t> </a:t>
            </a:r>
            <a:r>
              <a:rPr lang="pl-PL" dirty="0" err="1"/>
              <a:t>level</a:t>
            </a:r>
            <a:r>
              <a:rPr lang="pl-PL" dirty="0"/>
              <a:t> </a:t>
            </a:r>
            <a:r>
              <a:rPr lang="pl-PL" dirty="0" smtClean="0"/>
              <a:t>2 </a:t>
            </a:r>
            <a:r>
              <a:rPr lang="pl-PL" b="1" dirty="0" smtClean="0"/>
              <a:t>form </a:t>
            </a:r>
            <a:r>
              <a:rPr lang="pl-PL" b="1" dirty="0"/>
              <a:t>5-8</a:t>
            </a:r>
          </a:p>
          <a:p>
            <a:r>
              <a:rPr lang="pl-PL" dirty="0" err="1"/>
              <a:t>Teaching</a:t>
            </a:r>
            <a:r>
              <a:rPr lang="pl-PL" dirty="0"/>
              <a:t> English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secondary</a:t>
            </a:r>
            <a:r>
              <a:rPr lang="pl-PL" dirty="0"/>
              <a:t> </a:t>
            </a:r>
            <a:r>
              <a:rPr lang="pl-PL" dirty="0" err="1"/>
              <a:t>school</a:t>
            </a:r>
            <a:r>
              <a:rPr lang="pl-PL" dirty="0"/>
              <a:t> </a:t>
            </a:r>
            <a:r>
              <a:rPr lang="pl-PL" dirty="0" err="1"/>
              <a:t>level</a:t>
            </a:r>
            <a:r>
              <a:rPr lang="pl-PL" dirty="0"/>
              <a:t> 3</a:t>
            </a:r>
          </a:p>
          <a:p>
            <a:r>
              <a:rPr lang="pl-PL" dirty="0" err="1"/>
              <a:t>State</a:t>
            </a:r>
            <a:r>
              <a:rPr lang="pl-PL" dirty="0"/>
              <a:t> </a:t>
            </a:r>
            <a:r>
              <a:rPr lang="pl-PL" dirty="0" err="1"/>
              <a:t>Regulations</a:t>
            </a:r>
            <a:r>
              <a:rPr lang="pl-PL" dirty="0"/>
              <a:t> – </a:t>
            </a:r>
            <a:r>
              <a:rPr lang="pl-PL" dirty="0" err="1"/>
              <a:t>Ministry</a:t>
            </a:r>
            <a:r>
              <a:rPr lang="pl-PL" dirty="0"/>
              <a:t> of </a:t>
            </a:r>
            <a:r>
              <a:rPr lang="pl-PL" dirty="0" err="1" smtClean="0"/>
              <a:t>Education</a:t>
            </a:r>
            <a:r>
              <a:rPr lang="pl-PL" dirty="0" smtClean="0"/>
              <a:t> &amp; Science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Prepared</a:t>
            </a:r>
            <a:r>
              <a:rPr lang="pl-PL" dirty="0"/>
              <a:t> to </a:t>
            </a:r>
            <a:r>
              <a:rPr lang="pl-PL" dirty="0" err="1"/>
              <a:t>teach</a:t>
            </a:r>
            <a:r>
              <a:rPr lang="pl-PL" dirty="0"/>
              <a:t> English to </a:t>
            </a:r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age</a:t>
            </a:r>
            <a:r>
              <a:rPr lang="pl-PL" dirty="0"/>
              <a:t> </a:t>
            </a:r>
            <a:r>
              <a:rPr lang="pl-PL" dirty="0" err="1"/>
              <a:t>groups</a:t>
            </a:r>
            <a:r>
              <a:rPr lang="pl-PL" dirty="0"/>
              <a:t> and </a:t>
            </a:r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school</a:t>
            </a:r>
            <a:r>
              <a:rPr lang="pl-PL" dirty="0"/>
              <a:t> </a:t>
            </a:r>
            <a:r>
              <a:rPr lang="pl-PL" dirty="0" err="1"/>
              <a:t>types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099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579296" cy="456937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Rooms</a:t>
            </a:r>
            <a:r>
              <a:rPr lang="pl-PL" dirty="0"/>
              <a:t>: </a:t>
            </a:r>
          </a:p>
          <a:p>
            <a:r>
              <a:rPr lang="pl-PL" dirty="0"/>
              <a:t>Collegium </a:t>
            </a:r>
            <a:r>
              <a:rPr lang="pl-PL" dirty="0" err="1"/>
              <a:t>Maius</a:t>
            </a:r>
            <a:r>
              <a:rPr lang="pl-PL" dirty="0"/>
              <a:t> (PL.KOPERNIKA 11) </a:t>
            </a:r>
          </a:p>
          <a:p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/>
              <a:t>ONLINE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916" y="1124744"/>
            <a:ext cx="8229600" cy="5544616"/>
          </a:xfrm>
        </p:spPr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</a:t>
            </a:r>
            <a:r>
              <a:rPr lang="pl-PL" dirty="0" smtClean="0"/>
              <a:t>NOWOCZESNYCH </a:t>
            </a:r>
            <a:r>
              <a:rPr lang="pl-PL" dirty="0"/>
              <a:t>TECHNOLOGII </a:t>
            </a:r>
            <a:r>
              <a:rPr lang="pl-PL" dirty="0">
                <a:hlinkClick r:id="rId2"/>
              </a:rPr>
              <a:t>https://cnt.uni.opole.pl</a:t>
            </a:r>
            <a:r>
              <a:rPr lang="pl-PL" dirty="0" smtClean="0">
                <a:hlinkClick r:id="rId2"/>
              </a:rPr>
              <a:t>/</a:t>
            </a:r>
            <a:r>
              <a:rPr lang="pl-PL" dirty="0" smtClean="0">
                <a:hlinkClick r:id="rId2"/>
              </a:rPr>
              <a:t>/</a:t>
            </a:r>
            <a:endParaRPr lang="pl-PL" dirty="0" smtClean="0"/>
          </a:p>
          <a:p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5949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4116" y="1417638"/>
            <a:ext cx="8291264" cy="5440362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- OBLIGATORY </a:t>
            </a: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07.10.2023 – IN POLISH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15:00-18:00</a:t>
            </a:r>
          </a:p>
          <a:p>
            <a:pPr marL="0" indent="0" algn="ctr">
              <a:buNone/>
            </a:pPr>
            <a:r>
              <a:rPr lang="pl-PL" dirty="0" err="1" smtClean="0"/>
              <a:t>Room</a:t>
            </a:r>
            <a:r>
              <a:rPr lang="pl-PL" dirty="0" smtClean="0"/>
              <a:t> 306 </a:t>
            </a:r>
            <a:r>
              <a:rPr lang="pl-PL" dirty="0" smtClean="0"/>
              <a:t>CM</a:t>
            </a:r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err="1" smtClean="0">
                <a:solidFill>
                  <a:srgbClr val="FF0000"/>
                </a:solidFill>
              </a:rPr>
              <a:t>If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you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require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an</a:t>
            </a:r>
            <a:r>
              <a:rPr lang="pl-PL" dirty="0" smtClean="0">
                <a:solidFill>
                  <a:srgbClr val="FF0000"/>
                </a:solidFill>
              </a:rPr>
              <a:t> English version – </a:t>
            </a:r>
            <a:r>
              <a:rPr lang="pl-PL" dirty="0" err="1" smtClean="0">
                <a:solidFill>
                  <a:srgbClr val="FF0000"/>
                </a:solidFill>
              </a:rPr>
              <a:t>contact</a:t>
            </a:r>
            <a:r>
              <a:rPr lang="pl-PL" dirty="0" smtClean="0">
                <a:solidFill>
                  <a:srgbClr val="FF0000"/>
                </a:solidFill>
              </a:rPr>
              <a:t> the </a:t>
            </a:r>
            <a:r>
              <a:rPr lang="pl-PL" dirty="0" err="1" smtClean="0">
                <a:solidFill>
                  <a:srgbClr val="FF0000"/>
                </a:solidFill>
              </a:rPr>
              <a:t>coordinator</a:t>
            </a:r>
            <a:r>
              <a:rPr lang="pl-PL" dirty="0" smtClean="0">
                <a:solidFill>
                  <a:srgbClr val="FF0000"/>
                </a:solidFill>
              </a:rPr>
              <a:t> of the </a:t>
            </a:r>
            <a:r>
              <a:rPr lang="pl-PL" dirty="0" err="1" smtClean="0">
                <a:solidFill>
                  <a:srgbClr val="FF0000"/>
                </a:solidFill>
              </a:rPr>
              <a:t>study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programme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661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r>
              <a:rPr lang="pl-PL" dirty="0" smtClean="0"/>
              <a:t>English </a:t>
            </a:r>
            <a:r>
              <a:rPr lang="pl-PL" dirty="0"/>
              <a:t>Library Collegium </a:t>
            </a:r>
            <a:r>
              <a:rPr lang="pl-PL" dirty="0" err="1"/>
              <a:t>Maius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 011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one </a:t>
            </a:r>
            <a:r>
              <a:rPr lang="pl-PL" dirty="0" err="1"/>
              <a:t>meeting</a:t>
            </a:r>
            <a:r>
              <a:rPr lang="pl-PL" dirty="0"/>
              <a:t> - OBLIGATORY 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14.10.22</a:t>
            </a:r>
            <a:endParaRPr lang="pl-PL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09:45-11:45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6921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UO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You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need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your</a:t>
            </a:r>
            <a:r>
              <a:rPr lang="pl-PL" altLang="pl-PL" b="1" dirty="0">
                <a:solidFill>
                  <a:srgbClr val="FF0000"/>
                </a:solidFill>
              </a:rPr>
              <a:t> student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endParaRPr lang="pl-PL" altLang="pl-PL" b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sala 011 (podziemie)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 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ul. Strzelców Bytomskich 2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Library </a:t>
            </a:r>
            <a:r>
              <a:rPr lang="pl-PL" altLang="pl-PL" dirty="0" err="1"/>
              <a:t>training</a:t>
            </a:r>
            <a:r>
              <a:rPr lang="pl-PL" altLang="pl-PL" dirty="0"/>
              <a:t> - OBLIGATORY</a:t>
            </a:r>
          </a:p>
        </p:txBody>
      </p:sp>
    </p:spTree>
    <p:extLst>
      <p:ext uri="{BB962C8B-B14F-4D97-AF65-F5344CB8AC3E}">
        <p14:creationId xmlns:p14="http://schemas.microsoft.com/office/powerpoint/2010/main" val="1641753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dirty="0"/>
              <a:t>ECTS = </a:t>
            </a:r>
            <a:r>
              <a:rPr lang="pl-PL" altLang="pl-PL" sz="2800" dirty="0" err="1"/>
              <a:t>European</a:t>
            </a:r>
            <a:r>
              <a:rPr lang="pl-PL" altLang="pl-PL" sz="2800" dirty="0"/>
              <a:t> Credit Transfer System</a:t>
            </a:r>
          </a:p>
          <a:p>
            <a:pPr eaLnBrk="1" hangingPunct="1">
              <a:buFont typeface="Arial" charset="0"/>
              <a:buNone/>
            </a:pPr>
            <a:r>
              <a:rPr lang="pl-PL" altLang="pl-PL" sz="2800" dirty="0"/>
              <a:t>		   (Europejski System Transferu Punktów)</a:t>
            </a:r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endParaRPr lang="pl-PL" altLang="pl-PL" sz="2800" dirty="0"/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– </a:t>
            </a:r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r>
              <a:rPr lang="pl-PL" altLang="pl-PL" sz="2800" dirty="0"/>
              <a:t> (University </a:t>
            </a:r>
            <a:r>
              <a:rPr lang="pl-PL" altLang="pl-PL" sz="2800" dirty="0" err="1"/>
              <a:t>wide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 - </a:t>
            </a:r>
            <a:r>
              <a:rPr lang="pl-PL" altLang="pl-PL" sz="2800" dirty="0" err="1"/>
              <a:t>sem</a:t>
            </a:r>
            <a:r>
              <a:rPr lang="pl-PL" altLang="pl-PL" sz="2800" dirty="0"/>
              <a:t> 2-4)</a:t>
            </a:r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elective</a:t>
            </a:r>
            <a:r>
              <a:rPr lang="pl-PL" altLang="pl-PL" sz="2800" dirty="0"/>
              <a:t> but </a:t>
            </a:r>
            <a:r>
              <a:rPr lang="pl-PL" altLang="pl-PL" sz="2800" dirty="0" err="1"/>
              <a:t>obligatory</a:t>
            </a:r>
            <a:r>
              <a:rPr lang="pl-PL" altLang="pl-PL" sz="2800" dirty="0"/>
              <a:t> (</a:t>
            </a:r>
            <a:r>
              <a:rPr lang="pl-PL" altLang="pl-PL" sz="2800" b="1" dirty="0" err="1"/>
              <a:t>foreign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lg</a:t>
            </a:r>
            <a:r>
              <a:rPr lang="pl-PL" altLang="pl-PL" sz="2800" b="1" dirty="0"/>
              <a:t> B2+ in </a:t>
            </a:r>
            <a:r>
              <a:rPr lang="pl-PL" altLang="pl-PL" sz="2800" b="1" dirty="0" err="1"/>
              <a:t>sem</a:t>
            </a:r>
            <a:r>
              <a:rPr lang="pl-PL" altLang="pl-PL" sz="2800" b="1" dirty="0"/>
              <a:t> 2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r>
              <a:rPr lang="pl-PL" altLang="pl-PL" sz="2800" dirty="0"/>
              <a:t> )</a:t>
            </a:r>
          </a:p>
          <a:p>
            <a:pPr eaLnBrk="1" hangingPunct="1"/>
            <a:r>
              <a:rPr lang="pl-PL" altLang="pl-PL" sz="2800" dirty="0"/>
              <a:t>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re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programme</a:t>
            </a:r>
            <a:endParaRPr lang="pl-PL" altLang="pl-PL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</a:t>
            </a:r>
            <a:r>
              <a:rPr lang="pl-PL" altLang="pl-PL" sz="4800" dirty="0" smtClean="0"/>
              <a:t>OFFICE</a:t>
            </a:r>
          </a:p>
          <a:p>
            <a:pPr algn="ctr" eaLnBrk="1" hangingPunct="1">
              <a:buFont typeface="Arial" charset="0"/>
              <a:buNone/>
            </a:pPr>
            <a:endParaRPr lang="pl-PL" altLang="pl-PL" dirty="0"/>
          </a:p>
          <a:p>
            <a:pPr algn="ctr" eaLnBrk="1" hangingPunct="1">
              <a:buNone/>
            </a:pPr>
            <a:r>
              <a:rPr lang="pl-PL" altLang="pl-PL" dirty="0" smtClean="0"/>
              <a:t>For </a:t>
            </a:r>
            <a:r>
              <a:rPr lang="pl-PL" altLang="pl-PL" dirty="0" err="1" smtClean="0"/>
              <a:t>extramural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students</a:t>
            </a:r>
            <a:r>
              <a:rPr lang="pl-PL" altLang="pl-PL" dirty="0" smtClean="0"/>
              <a:t> on </a:t>
            </a:r>
            <a:r>
              <a:rPr lang="pl-PL" altLang="pl-PL" dirty="0" err="1" smtClean="0"/>
              <a:t>selected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Saturdays</a:t>
            </a:r>
            <a:r>
              <a:rPr lang="pl-PL" altLang="pl-PL" dirty="0" smtClean="0"/>
              <a:t> – monitor the </a:t>
            </a:r>
            <a:r>
              <a:rPr lang="pl-PL" altLang="pl-PL" dirty="0" err="1" smtClean="0"/>
              <a:t>faculty’s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website</a:t>
            </a:r>
            <a:r>
              <a:rPr lang="pl-PL" altLang="pl-PL" dirty="0"/>
              <a:t> - http://wfil.uni.opole.pl/dziekanat/</a:t>
            </a:r>
            <a:endParaRPr lang="pl-PL" alt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89092"/>
            <a:ext cx="7995333" cy="5328141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26" y="260648"/>
            <a:ext cx="4244513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51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/>
              <a:t>need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8116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Self-study</a:t>
            </a:r>
            <a:r>
              <a:rPr lang="pl-PL" dirty="0"/>
              <a:t> C2 </a:t>
            </a:r>
            <a:r>
              <a:rPr lang="pl-PL" dirty="0" err="1"/>
              <a:t>exam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mgr Stephen </a:t>
            </a:r>
            <a:r>
              <a:rPr lang="pl-PL" dirty="0" err="1"/>
              <a:t>Branigan</a:t>
            </a:r>
            <a:r>
              <a:rPr lang="pl-PL" dirty="0"/>
              <a:t> </a:t>
            </a:r>
            <a:r>
              <a:rPr lang="pl-PL" dirty="0" smtClean="0"/>
              <a:t>&amp; </a:t>
            </a:r>
          </a:p>
          <a:p>
            <a:pPr marL="0" indent="0" algn="ctr">
              <a:buNone/>
            </a:pPr>
            <a:r>
              <a:rPr lang="pl-PL" smtClean="0"/>
              <a:t>Dr Aleksandra </a:t>
            </a:r>
            <a:r>
              <a:rPr lang="pl-PL" dirty="0" err="1" smtClean="0"/>
              <a:t>Baryłowicz</a:t>
            </a:r>
            <a:r>
              <a:rPr lang="pl-PL" dirty="0" smtClean="0"/>
              <a:t> </a:t>
            </a:r>
          </a:p>
          <a:p>
            <a:pPr marL="0" indent="0" algn="ctr">
              <a:buNone/>
            </a:pPr>
            <a:r>
              <a:rPr lang="pl-PL" dirty="0" err="1" smtClean="0"/>
              <a:t>Coordinate</a:t>
            </a: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The </a:t>
            </a:r>
            <a:r>
              <a:rPr lang="pl-PL" dirty="0" err="1" smtClean="0"/>
              <a:t>exam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the end of 3rd </a:t>
            </a:r>
            <a:r>
              <a:rPr lang="pl-PL" dirty="0" err="1" smtClean="0"/>
              <a:t>semester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/>
              <a:t>questions?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/>
              <a:t>STUCTURE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J.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R. Wolny</a:t>
            </a:r>
          </a:p>
          <a:p>
            <a:pPr marL="0" indent="0">
              <a:buNone/>
            </a:pPr>
            <a:r>
              <a:rPr lang="pl-PL" altLang="pl-PL" b="1" dirty="0"/>
              <a:t>Dean</a:t>
            </a:r>
            <a:r>
              <a:rPr lang="pl-PL" altLang="pl-PL" dirty="0"/>
              <a:t> (for </a:t>
            </a:r>
            <a:r>
              <a:rPr lang="pl-PL" altLang="pl-PL" dirty="0" err="1"/>
              <a:t>didactics</a:t>
            </a:r>
            <a:r>
              <a:rPr lang="pl-PL" altLang="pl-PL" dirty="0"/>
              <a:t> and student </a:t>
            </a:r>
            <a:r>
              <a:rPr lang="pl-PL" altLang="pl-PL" dirty="0" err="1"/>
              <a:t>affairs</a:t>
            </a:r>
            <a:r>
              <a:rPr lang="pl-PL" altLang="pl-PL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dr M. Adams-</a:t>
            </a:r>
            <a:r>
              <a:rPr lang="pl-PL" altLang="pl-PL" dirty="0" err="1"/>
              <a:t>Tukiendorf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87766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 err="1"/>
              <a:t>Study</a:t>
            </a:r>
            <a:r>
              <a:rPr lang="pl-PL" altLang="pl-PL" dirty="0"/>
              <a:t> Program </a:t>
            </a:r>
            <a:r>
              <a:rPr lang="pl-PL" altLang="pl-PL"/>
              <a:t>Coordinator</a:t>
            </a:r>
            <a:endParaRPr lang="pl-PL" altLang="pl-PL" dirty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7950" y="2132855"/>
            <a:ext cx="9036050" cy="399330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dr Małgorzata Adams-</a:t>
            </a:r>
            <a:r>
              <a:rPr lang="pl-PL" altLang="pl-PL" sz="4000" dirty="0" err="1"/>
              <a:t>Tukiendorf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Room</a:t>
            </a:r>
            <a:r>
              <a:rPr lang="pl-PL" altLang="pl-PL" sz="4000" dirty="0"/>
              <a:t> 12 Collegium </a:t>
            </a:r>
            <a:r>
              <a:rPr lang="pl-PL" altLang="pl-PL" sz="4000" dirty="0" err="1"/>
              <a:t>Maius</a:t>
            </a:r>
            <a:r>
              <a:rPr lang="pl-PL" altLang="pl-PL" sz="4000" dirty="0"/>
              <a:t> – </a:t>
            </a:r>
            <a:r>
              <a:rPr lang="pl-PL" altLang="pl-PL" sz="4000" dirty="0" err="1"/>
              <a:t>consultations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endParaRPr lang="pl-PL" altLang="pl-PL" sz="4000" dirty="0"/>
          </a:p>
        </p:txBody>
      </p:sp>
    </p:spTree>
    <p:extLst>
      <p:ext uri="{BB962C8B-B14F-4D97-AF65-F5344CB8AC3E}">
        <p14:creationId xmlns:p14="http://schemas.microsoft.com/office/powerpoint/2010/main" val="28203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i="1" dirty="0" err="1"/>
              <a:t>websites</a:t>
            </a:r>
            <a:endParaRPr lang="pl-PL" altLang="pl-PL" i="1" dirty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algn="ctr" eaLnBrk="1" hangingPunct="1">
              <a:buNone/>
            </a:pPr>
            <a:r>
              <a:rPr lang="pl-PL" altLang="pl-PL" sz="5400" dirty="0">
                <a:hlinkClick r:id="rId3"/>
              </a:rPr>
              <a:t>www.wfil.uni.opole.pl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 err="1">
                <a:hlinkClick r:id="rId4"/>
              </a:rPr>
              <a:t>www.uni.opole.pl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5"/>
              </a:rPr>
              <a:t>http://kwestura.uni.opole.pl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5400" u="sng" dirty="0"/>
              <a:t>http://epttp.wfil.uni.opole.pl/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</p:txBody>
      </p:sp>
    </p:spTree>
    <p:extLst>
      <p:ext uri="{BB962C8B-B14F-4D97-AF65-F5344CB8AC3E}">
        <p14:creationId xmlns:p14="http://schemas.microsoft.com/office/powerpoint/2010/main" val="285550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Informatyczne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64" y="1124744"/>
            <a:ext cx="822960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and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</a:t>
            </a:r>
            <a:r>
              <a:rPr lang="pl-PL" dirty="0" smtClean="0"/>
              <a:t>22 PLN (model </a:t>
            </a:r>
            <a:r>
              <a:rPr lang="pl-PL" dirty="0"/>
              <a:t>FK)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12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pl-PL" altLang="pl-PL" sz="3200" u="sng" dirty="0"/>
          </a:p>
          <a:p>
            <a:pPr algn="ctr" eaLnBrk="1" hangingPunct="1">
              <a:buNone/>
            </a:pPr>
            <a:endParaRPr lang="pl-PL" altLang="pl-PL" u="sng" dirty="0"/>
          </a:p>
          <a:p>
            <a:pPr algn="ctr" eaLnBrk="1" hangingPunct="1">
              <a:buNone/>
            </a:pPr>
            <a:r>
              <a:rPr lang="pl-PL" altLang="pl-PL" sz="3200" u="sng" dirty="0"/>
              <a:t>http://epttp.wfil.uni.opole.pl/</a:t>
            </a:r>
            <a:endParaRPr lang="pl-PL" altLang="pl-PL" sz="3200" dirty="0"/>
          </a:p>
          <a:p>
            <a:pPr marL="0" indent="0">
              <a:buNone/>
            </a:pPr>
            <a:endParaRPr lang="pl-PL" dirty="0">
              <a:hlinkClick r:id="rId2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7299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468</Words>
  <Application>Microsoft Office PowerPoint</Application>
  <PresentationFormat>Pokaz na ekranie (4:3)</PresentationFormat>
  <Paragraphs>119</Paragraphs>
  <Slides>22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Motyw pakietu Office</vt:lpstr>
      <vt:lpstr>FACULTY OF PHILOLOGY</vt:lpstr>
      <vt:lpstr>Prezentacja programu PowerPoint</vt:lpstr>
      <vt:lpstr>J.M. Rektor Uniwersytetu Opolskiego Prof. dr hab. Marek Masnyk</vt:lpstr>
      <vt:lpstr>STUCTURE OF THE FACULTY</vt:lpstr>
      <vt:lpstr>Study Program Coordinator</vt:lpstr>
      <vt:lpstr>websites</vt:lpstr>
      <vt:lpstr>USOSweb</vt:lpstr>
      <vt:lpstr>Student ID</vt:lpstr>
      <vt:lpstr>SCHEDULE </vt:lpstr>
      <vt:lpstr>Seminar group</vt:lpstr>
      <vt:lpstr>Teaching qualifications –  in 3 semesters</vt:lpstr>
      <vt:lpstr>ROOMS INFO </vt:lpstr>
      <vt:lpstr>ONLINE TEACHING</vt:lpstr>
      <vt:lpstr>Safety Training (4h)</vt:lpstr>
      <vt:lpstr>Library Training (2h) </vt:lpstr>
      <vt:lpstr>UO Library</vt:lpstr>
      <vt:lpstr>Academic year organisation</vt:lpstr>
      <vt:lpstr>ECTS</vt:lpstr>
      <vt:lpstr>CONFIRMATION OF YOUR STUDENT STATUS</vt:lpstr>
      <vt:lpstr>Representatives</vt:lpstr>
      <vt:lpstr>Self-study C2 exam</vt:lpstr>
      <vt:lpstr>Prezentacja programu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119</cp:revision>
  <dcterms:created xsi:type="dcterms:W3CDTF">2012-09-24T17:11:29Z</dcterms:created>
  <dcterms:modified xsi:type="dcterms:W3CDTF">2023-09-23T10:15:39Z</dcterms:modified>
</cp:coreProperties>
</file>